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60" r:id="rId2"/>
    <p:sldId id="262" r:id="rId3"/>
    <p:sldId id="263" r:id="rId4"/>
    <p:sldId id="264" r:id="rId5"/>
    <p:sldId id="265" r:id="rId6"/>
    <p:sldId id="266" r:id="rId7"/>
    <p:sldId id="261" r:id="rId8"/>
    <p:sldId id="267" r:id="rId9"/>
    <p:sldId id="270" r:id="rId10"/>
    <p:sldId id="271" r:id="rId11"/>
    <p:sldId id="272" r:id="rId12"/>
    <p:sldId id="273" r:id="rId13"/>
    <p:sldId id="275" r:id="rId14"/>
    <p:sldId id="276" r:id="rId15"/>
    <p:sldId id="277" r:id="rId16"/>
    <p:sldId id="281" r:id="rId17"/>
    <p:sldId id="274" r:id="rId18"/>
    <p:sldId id="269" r:id="rId19"/>
    <p:sldId id="268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en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2"/>
    <p:restoredTop sz="82324"/>
  </p:normalViewPr>
  <p:slideViewPr>
    <p:cSldViewPr snapToGrid="0" snapToObjects="1" showGuides="1">
      <p:cViewPr varScale="1">
        <p:scale>
          <a:sx n="96" d="100"/>
          <a:sy n="96" d="100"/>
        </p:scale>
        <p:origin x="39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311318538949084E-2"/>
          <c:y val="7.0230458778516039E-2"/>
          <c:w val="0.78352843711120723"/>
          <c:h val="0.840086085996106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4F-F243-A0B2-B8C6B5577F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</c:v>
                </c:pt>
                <c:pt idx="1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4F-F243-A0B2-B8C6B5577F3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4F-F243-A0B2-B8C6B5577F3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0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4F-F243-A0B2-B8C6B5577F3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4F-F243-A0B2-B8C6B5577F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0"/>
        <c:axId val="1707190799"/>
        <c:axId val="1707817407"/>
      </c:barChart>
      <c:catAx>
        <c:axId val="1707190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T"/>
          </a:p>
        </c:txPr>
        <c:crossAx val="1707817407"/>
        <c:crosses val="autoZero"/>
        <c:auto val="1"/>
        <c:lblAlgn val="ctr"/>
        <c:lblOffset val="100"/>
        <c:noMultiLvlLbl val="0"/>
      </c:catAx>
      <c:valAx>
        <c:axId val="1707817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T"/>
          </a:p>
        </c:txPr>
        <c:crossAx val="1707190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468031731352911"/>
          <c:y val="0.36800683106805238"/>
          <c:w val="0.14839620088019079"/>
          <c:h val="0.383226701178607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P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589-AF4B-AE2D-A08EFFED25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15A-F146-8157-D6902474957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15A-F146-8157-D69024749579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589-AF4B-AE2D-A08EFFED250C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89-AF4B-AE2D-A08EFFED25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066336773127893"/>
          <c:y val="0.33336812359588675"/>
          <c:w val="0.26049522552432908"/>
          <c:h val="0.333263752808226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P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54108-771E-1646-B0D0-2FD2608692F8}" type="datetimeFigureOut">
              <a:rPr lang="en-US" smtClean="0"/>
              <a:t>3/19/22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0FF66-E985-1543-A3D7-B03D34E5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4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0FF66-E985-1543-A3D7-B03D34E564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6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0FF66-E985-1543-A3D7-B03D34E564E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02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0FF66-E985-1543-A3D7-B03D34E564E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7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30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9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8.svg"/><Relationship Id="rId3" Type="http://schemas.openxmlformats.org/officeDocument/2006/relationships/image" Target="../media/image32.svg"/><Relationship Id="rId7" Type="http://schemas.openxmlformats.org/officeDocument/2006/relationships/image" Target="../media/image12.svg"/><Relationship Id="rId12" Type="http://schemas.openxmlformats.org/officeDocument/2006/relationships/image" Target="../media/image37.pn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36.svg"/><Relationship Id="rId5" Type="http://schemas.openxmlformats.org/officeDocument/2006/relationships/image" Target="../media/image34.svg"/><Relationship Id="rId10" Type="http://schemas.openxmlformats.org/officeDocument/2006/relationships/image" Target="../media/image35.png"/><Relationship Id="rId4" Type="http://schemas.openxmlformats.org/officeDocument/2006/relationships/image" Target="../media/image33.png"/><Relationship Id="rId9" Type="http://schemas.openxmlformats.org/officeDocument/2006/relationships/image" Target="../media/image22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4.svg"/><Relationship Id="rId7" Type="http://schemas.openxmlformats.org/officeDocument/2006/relationships/image" Target="../media/image10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4.svg"/><Relationship Id="rId5" Type="http://schemas.openxmlformats.org/officeDocument/2006/relationships/image" Target="../media/image8.sv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0F2BCA96-A868-0642-9053-35CC7F6D5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7265150" y="-1643629"/>
            <a:ext cx="5072629" cy="101452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731A35-FBB4-D241-B2E4-F38B92D9E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547" y="2323523"/>
            <a:ext cx="4572000" cy="23876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220BD-8249-6B4A-99E1-B4A0F51C9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547" y="4803198"/>
            <a:ext cx="4572000" cy="126152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E6BB51D-E0B9-EE4E-BC59-A3606A0FF3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8551" y="6272544"/>
            <a:ext cx="1739900" cy="1905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1B69CF91-0D33-614B-BE2B-9F21BBBA504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35636" y="1306388"/>
            <a:ext cx="2256363" cy="2256363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F824CC21-2061-2B48-ACE5-A8408DEF789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400000">
            <a:off x="6584513" y="5699498"/>
            <a:ext cx="2730431" cy="1359861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9B0EB256-0032-4248-9620-41FC267FBDE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822176" y="363174"/>
            <a:ext cx="2256362" cy="1471541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BFD4C69-BF17-A844-A4F6-F8D6DB4258DC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93501" y="727262"/>
            <a:ext cx="2734119" cy="756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8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EB62FDA-A13C-AD4E-B068-DC4FCA1DFB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635513-946A-3B4B-9295-50767D4D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12" y="1966118"/>
            <a:ext cx="6092352" cy="2714625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D0FCF-C62C-604B-82D8-F482FF410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612" y="4876006"/>
            <a:ext cx="609235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DF61762C-601A-434E-9788-546F7D1550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13164" y="1740947"/>
            <a:ext cx="3970609" cy="1977519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9AF98BF6-6C9A-3349-8FAC-1E64D19BDF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428626" y="338535"/>
            <a:ext cx="2096645" cy="128904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3D41E6AC-EBAF-FB49-B86C-3151FB8F516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425982" y="4795043"/>
            <a:ext cx="2327618" cy="232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0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EB62FDA-A13C-AD4E-B068-DC4FCA1DFB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635513-946A-3B4B-9295-50767D4D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12" y="1966118"/>
            <a:ext cx="6092352" cy="2714625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D0FCF-C62C-604B-82D8-F482FF410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612" y="4876006"/>
            <a:ext cx="609235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3AA18AB-CDF3-EF4F-B0A3-56A13D6BC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51740" y="4876006"/>
            <a:ext cx="2159240" cy="2364131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DB41F131-25D6-FF43-816F-C97E1278FB8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25909" y="-513959"/>
            <a:ext cx="2370142" cy="4740284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34F612A7-09DD-284B-9A88-8CDD52A7524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447334" y="265690"/>
            <a:ext cx="2199933" cy="143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35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EB62FDA-A13C-AD4E-B068-DC4FCA1DFB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635513-946A-3B4B-9295-50767D4D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12" y="1966118"/>
            <a:ext cx="6092352" cy="2714625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D0FCF-C62C-604B-82D8-F482FF410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612" y="4876006"/>
            <a:ext cx="609235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72774D9-E73A-3F4E-AAB4-E92CF28BBF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82967" y="1374291"/>
            <a:ext cx="2867492" cy="1762976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06ABC96-28A2-3541-97CB-9A51B650509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999" y="-115890"/>
            <a:ext cx="1754189" cy="1754189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F82A0D0-568B-A54D-BF79-7274AFD8BB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>
            <a:off x="6559474" y="5056300"/>
            <a:ext cx="3903092" cy="194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607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ntact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EB62FDA-A13C-AD4E-B068-DC4FCA1DFB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A289FE12-A52E-C049-92DA-ECF13E7B4E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10291108" y="-1006655"/>
            <a:ext cx="1607346" cy="32146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635513-946A-3B4B-9295-50767D4D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12" y="1597819"/>
            <a:ext cx="6092352" cy="1838324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D0FCF-C62C-604B-82D8-F482FF410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612" y="3624262"/>
            <a:ext cx="6092352" cy="2382837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06ABC96-28A2-3541-97CB-9A51B650509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74647" y="316554"/>
            <a:ext cx="2234542" cy="2234542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3555D42-4680-B748-9244-4B86F537815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10279" y="316554"/>
            <a:ext cx="1569004" cy="434227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79A4E1D3-E6FB-D24C-9159-7065E61CD03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3276" y="6186487"/>
            <a:ext cx="1877436" cy="2055587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D88AD8FB-CB3F-544A-A232-012885E7AED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914135" y="5638965"/>
            <a:ext cx="3214693" cy="410387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ADB746A0-E95A-4144-B9AD-A05B96623CD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6200000">
            <a:off x="8454596" y="2903977"/>
            <a:ext cx="2892482" cy="144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4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53BE8E5-19DC-444F-8723-2A8494E754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05124" y="477838"/>
            <a:ext cx="5900737" cy="5902325"/>
          </a:xfrm>
          <a:prstGeom prst="ellipse">
            <a:avLst/>
          </a:prstGeo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731A35-FBB4-D241-B2E4-F38B92D9E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547" y="2323524"/>
            <a:ext cx="4717070" cy="186055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220BD-8249-6B4A-99E1-B4A0F51C9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546" y="4318428"/>
            <a:ext cx="4717071" cy="133422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B69CF91-0D33-614B-BE2B-9F21BBBA5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43634" y="876196"/>
            <a:ext cx="1831966" cy="1831966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F824CC21-2061-2B48-ACE5-A8408DEF78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2954" y="5008451"/>
            <a:ext cx="2586963" cy="128841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9B0EB256-0032-4248-9620-41FC267FBDE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45027" y="100552"/>
            <a:ext cx="2378638" cy="1551288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CEC852D4-C5B2-AD4B-9038-0ABD3A7E256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3501" y="727262"/>
            <a:ext cx="2734119" cy="756676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41D20064-DE07-BA44-993C-4E11E14B20D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18551" y="6272544"/>
            <a:ext cx="1739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4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9C3223AC-042B-1645-B24F-048E0B321F97}"/>
              </a:ext>
            </a:extLst>
          </p:cNvPr>
          <p:cNvSpPr/>
          <p:nvPr userDrawn="1"/>
        </p:nvSpPr>
        <p:spPr>
          <a:xfrm>
            <a:off x="1" y="915100"/>
            <a:ext cx="11879283" cy="5942901"/>
          </a:xfrm>
          <a:custGeom>
            <a:avLst/>
            <a:gdLst>
              <a:gd name="connsiteX0" fmla="*/ 0 w 11879283"/>
              <a:gd name="connsiteY0" fmla="*/ 0 h 5942901"/>
              <a:gd name="connsiteX1" fmla="*/ 11879283 w 11879283"/>
              <a:gd name="connsiteY1" fmla="*/ 0 h 5942901"/>
              <a:gd name="connsiteX2" fmla="*/ 9329042 w 11879283"/>
              <a:gd name="connsiteY2" fmla="*/ 5761919 h 5942901"/>
              <a:gd name="connsiteX3" fmla="*/ 9120108 w 11879283"/>
              <a:gd name="connsiteY3" fmla="*/ 5942901 h 5942901"/>
              <a:gd name="connsiteX4" fmla="*/ 0 w 11879283"/>
              <a:gd name="connsiteY4" fmla="*/ 5942901 h 594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79283" h="5942901">
                <a:moveTo>
                  <a:pt x="0" y="0"/>
                </a:moveTo>
                <a:lnTo>
                  <a:pt x="11879283" y="0"/>
                </a:lnTo>
                <a:cubicBezTo>
                  <a:pt x="11879283" y="2283859"/>
                  <a:pt x="10895708" y="4337993"/>
                  <a:pt x="9329042" y="5761919"/>
                </a:cubicBezTo>
                <a:lnTo>
                  <a:pt x="9120108" y="5942901"/>
                </a:lnTo>
                <a:lnTo>
                  <a:pt x="0" y="59429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B0079785-806C-7A45-8660-D4E797A149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0279" y="316554"/>
            <a:ext cx="1569004" cy="4342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1E4421-53BC-4047-9411-A3868E6BA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23560"/>
            <a:ext cx="8617812" cy="107574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E6AC1-BE62-D64B-9C34-97D78ED45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578696"/>
            <a:ext cx="8617812" cy="4598267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buClr>
                <a:schemeClr val="accent2"/>
              </a:buClr>
              <a:defRPr sz="28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14273-B8CB-4B4A-AE89-FA48AECF9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4730" y="6534440"/>
            <a:ext cx="10351839" cy="263635"/>
          </a:xfrm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F13FC-D2B8-0846-B2E2-8B37EC259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3214" y="6534440"/>
            <a:ext cx="552714" cy="263635"/>
          </a:xfrm>
        </p:spPr>
        <p:txBody>
          <a:bodyPr/>
          <a:lstStyle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fld id="{5540226C-A0C6-E647-BD0F-6D1352D951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79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pos="50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6CE428DE-9E77-674A-840A-ACED15975AFF}"/>
              </a:ext>
            </a:extLst>
          </p:cNvPr>
          <p:cNvSpPr/>
          <p:nvPr userDrawn="1"/>
        </p:nvSpPr>
        <p:spPr>
          <a:xfrm>
            <a:off x="1" y="915100"/>
            <a:ext cx="11879283" cy="5942901"/>
          </a:xfrm>
          <a:custGeom>
            <a:avLst/>
            <a:gdLst>
              <a:gd name="connsiteX0" fmla="*/ 0 w 11879283"/>
              <a:gd name="connsiteY0" fmla="*/ 0 h 5942901"/>
              <a:gd name="connsiteX1" fmla="*/ 11879283 w 11879283"/>
              <a:gd name="connsiteY1" fmla="*/ 0 h 5942901"/>
              <a:gd name="connsiteX2" fmla="*/ 9329042 w 11879283"/>
              <a:gd name="connsiteY2" fmla="*/ 5761919 h 5942901"/>
              <a:gd name="connsiteX3" fmla="*/ 9120108 w 11879283"/>
              <a:gd name="connsiteY3" fmla="*/ 5942901 h 5942901"/>
              <a:gd name="connsiteX4" fmla="*/ 0 w 11879283"/>
              <a:gd name="connsiteY4" fmla="*/ 5942901 h 594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79283" h="5942901">
                <a:moveTo>
                  <a:pt x="0" y="0"/>
                </a:moveTo>
                <a:lnTo>
                  <a:pt x="11879283" y="0"/>
                </a:lnTo>
                <a:cubicBezTo>
                  <a:pt x="11879283" y="2283859"/>
                  <a:pt x="10895708" y="4337993"/>
                  <a:pt x="9329042" y="5761919"/>
                </a:cubicBezTo>
                <a:lnTo>
                  <a:pt x="9120108" y="5942901"/>
                </a:lnTo>
                <a:lnTo>
                  <a:pt x="0" y="59429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B0079785-806C-7A45-8660-D4E797A149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0279" y="316554"/>
            <a:ext cx="1569004" cy="4342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1E4421-53BC-4047-9411-A3868E6BA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23560"/>
            <a:ext cx="8617812" cy="107574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E6AC1-BE62-D64B-9C34-97D78ED45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578696"/>
            <a:ext cx="4987925" cy="4598267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buClr>
                <a:schemeClr val="accent2"/>
              </a:buClr>
              <a:defRPr sz="28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F062E10-DA68-B84E-AA19-ADC8C7C8FDF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99175" y="1578696"/>
            <a:ext cx="4987925" cy="4598267"/>
          </a:xfrm>
        </p:spPr>
        <p:txBody>
          <a:bodyPr/>
          <a:lstStyle>
            <a:lvl1pPr>
              <a:defRPr sz="3200"/>
            </a:lvl1pPr>
            <a:lvl2pPr>
              <a:buClr>
                <a:schemeClr val="accent2"/>
              </a:buClr>
              <a:defRPr sz="2800"/>
            </a:lvl2pPr>
            <a:lvl3pPr>
              <a:defRPr sz="2800"/>
            </a:lvl3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28E4CFF-905A-9645-96EB-1A5FB35B8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4730" y="6534440"/>
            <a:ext cx="10351839" cy="263635"/>
          </a:xfrm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1D0C194-7906-ED44-9DB9-DB52674D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3214" y="6534440"/>
            <a:ext cx="552714" cy="263635"/>
          </a:xfrm>
        </p:spPr>
        <p:txBody>
          <a:bodyPr/>
          <a:lstStyle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fld id="{5540226C-A0C6-E647-BD0F-6D1352D951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8821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pos="50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6CC0745-8C20-E349-B09E-28A341950498}"/>
              </a:ext>
            </a:extLst>
          </p:cNvPr>
          <p:cNvSpPr/>
          <p:nvPr userDrawn="1"/>
        </p:nvSpPr>
        <p:spPr>
          <a:xfrm>
            <a:off x="1" y="915100"/>
            <a:ext cx="11879283" cy="5942901"/>
          </a:xfrm>
          <a:custGeom>
            <a:avLst/>
            <a:gdLst>
              <a:gd name="connsiteX0" fmla="*/ 0 w 11879283"/>
              <a:gd name="connsiteY0" fmla="*/ 0 h 5942901"/>
              <a:gd name="connsiteX1" fmla="*/ 11879283 w 11879283"/>
              <a:gd name="connsiteY1" fmla="*/ 0 h 5942901"/>
              <a:gd name="connsiteX2" fmla="*/ 9329042 w 11879283"/>
              <a:gd name="connsiteY2" fmla="*/ 5761919 h 5942901"/>
              <a:gd name="connsiteX3" fmla="*/ 9120108 w 11879283"/>
              <a:gd name="connsiteY3" fmla="*/ 5942901 h 5942901"/>
              <a:gd name="connsiteX4" fmla="*/ 0 w 11879283"/>
              <a:gd name="connsiteY4" fmla="*/ 5942901 h 594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79283" h="5942901">
                <a:moveTo>
                  <a:pt x="0" y="0"/>
                </a:moveTo>
                <a:lnTo>
                  <a:pt x="11879283" y="0"/>
                </a:lnTo>
                <a:cubicBezTo>
                  <a:pt x="11879283" y="2283859"/>
                  <a:pt x="10895708" y="4337993"/>
                  <a:pt x="9329042" y="5761919"/>
                </a:cubicBezTo>
                <a:lnTo>
                  <a:pt x="9120108" y="5942901"/>
                </a:lnTo>
                <a:lnTo>
                  <a:pt x="0" y="59429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B0079785-806C-7A45-8660-D4E797A149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0279" y="316554"/>
            <a:ext cx="1569004" cy="4342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1E4421-53BC-4047-9411-A3868E6BA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23560"/>
            <a:ext cx="8617812" cy="107574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3574D7F-9D10-584C-B241-42DCB8DE7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4730" y="6534440"/>
            <a:ext cx="10351839" cy="263635"/>
          </a:xfrm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2F65177-28E8-1A41-A5E6-73502691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3214" y="6534440"/>
            <a:ext cx="552714" cy="263635"/>
          </a:xfrm>
        </p:spPr>
        <p:txBody>
          <a:bodyPr/>
          <a:lstStyle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fld id="{5540226C-A0C6-E647-BD0F-6D1352D951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36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pos="50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DCC7941-14DB-6940-8249-3D31BDA4236D}"/>
              </a:ext>
            </a:extLst>
          </p:cNvPr>
          <p:cNvSpPr/>
          <p:nvPr userDrawn="1"/>
        </p:nvSpPr>
        <p:spPr>
          <a:xfrm>
            <a:off x="1" y="915100"/>
            <a:ext cx="11879283" cy="5942901"/>
          </a:xfrm>
          <a:custGeom>
            <a:avLst/>
            <a:gdLst>
              <a:gd name="connsiteX0" fmla="*/ 0 w 11879283"/>
              <a:gd name="connsiteY0" fmla="*/ 0 h 5942901"/>
              <a:gd name="connsiteX1" fmla="*/ 11879283 w 11879283"/>
              <a:gd name="connsiteY1" fmla="*/ 0 h 5942901"/>
              <a:gd name="connsiteX2" fmla="*/ 9329042 w 11879283"/>
              <a:gd name="connsiteY2" fmla="*/ 5761919 h 5942901"/>
              <a:gd name="connsiteX3" fmla="*/ 9120108 w 11879283"/>
              <a:gd name="connsiteY3" fmla="*/ 5942901 h 5942901"/>
              <a:gd name="connsiteX4" fmla="*/ 0 w 11879283"/>
              <a:gd name="connsiteY4" fmla="*/ 5942901 h 594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79283" h="5942901">
                <a:moveTo>
                  <a:pt x="0" y="0"/>
                </a:moveTo>
                <a:lnTo>
                  <a:pt x="11879283" y="0"/>
                </a:lnTo>
                <a:cubicBezTo>
                  <a:pt x="11879283" y="2283859"/>
                  <a:pt x="10895708" y="4337993"/>
                  <a:pt x="9329042" y="5761919"/>
                </a:cubicBezTo>
                <a:lnTo>
                  <a:pt x="9120108" y="5942901"/>
                </a:lnTo>
                <a:lnTo>
                  <a:pt x="0" y="59429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B0079785-806C-7A45-8660-D4E797A149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0279" y="316554"/>
            <a:ext cx="1569004" cy="434227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9EF18FA-34FD-5D4D-BDA9-65927857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4730" y="6534440"/>
            <a:ext cx="10351839" cy="263635"/>
          </a:xfrm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Footer text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44D01E-C234-7043-8312-DEC754A9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3214" y="6534440"/>
            <a:ext cx="552714" cy="263635"/>
          </a:xfrm>
        </p:spPr>
        <p:txBody>
          <a:bodyPr/>
          <a:lstStyle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fld id="{5540226C-A0C6-E647-BD0F-6D1352D951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149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pos="50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Caption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54632C-2023-8C4E-B1A8-CC6A0E4217F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B0079785-806C-7A45-8660-D4E797A149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0279" y="316554"/>
            <a:ext cx="1569004" cy="434227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61FD879-F939-4D4F-9C84-316706DEC0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3276" y="316554"/>
            <a:ext cx="9010086" cy="58556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1ED7250-2A03-BA46-B575-8B1CAAECBA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310279" y="1536700"/>
            <a:ext cx="1742021" cy="462280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54F15C9-C0D7-874C-B4D7-967486AE53C4}"/>
              </a:ext>
            </a:extLst>
          </p:cNvPr>
          <p:cNvCxnSpPr>
            <a:cxnSpLocks/>
          </p:cNvCxnSpPr>
          <p:nvPr userDrawn="1"/>
        </p:nvCxnSpPr>
        <p:spPr>
          <a:xfrm>
            <a:off x="10045700" y="316554"/>
            <a:ext cx="0" cy="585564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7709917-398B-C04B-B4AB-705072651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4730" y="6534440"/>
            <a:ext cx="10351839" cy="263635"/>
          </a:xfrm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Footer text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FC16D4-C466-254E-95CA-DE503874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3214" y="6534440"/>
            <a:ext cx="552714" cy="263635"/>
          </a:xfrm>
        </p:spPr>
        <p:txBody>
          <a:bodyPr/>
          <a:lstStyle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fld id="{5540226C-A0C6-E647-BD0F-6D1352D951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230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pos="50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Cap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phic 22">
            <a:extLst>
              <a:ext uri="{FF2B5EF4-FFF2-40B4-BE49-F238E27FC236}">
                <a16:creationId xmlns:a16="http://schemas.microsoft.com/office/drawing/2014/main" id="{B0079785-806C-7A45-8660-D4E797A149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0279" y="316554"/>
            <a:ext cx="1569004" cy="434227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61FD879-F939-4D4F-9C84-316706DEC0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3276" y="316554"/>
            <a:ext cx="9010086" cy="58556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1ED7250-2A03-BA46-B575-8B1CAAECBA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310279" y="1536700"/>
            <a:ext cx="1742021" cy="462280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54F15C9-C0D7-874C-B4D7-967486AE53C4}"/>
              </a:ext>
            </a:extLst>
          </p:cNvPr>
          <p:cNvCxnSpPr>
            <a:cxnSpLocks/>
          </p:cNvCxnSpPr>
          <p:nvPr userDrawn="1"/>
        </p:nvCxnSpPr>
        <p:spPr>
          <a:xfrm>
            <a:off x="10045700" y="316554"/>
            <a:ext cx="0" cy="585564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AD2F75C-5BFC-724F-9253-0D401A7B2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4730" y="6534440"/>
            <a:ext cx="10351839" cy="263635"/>
          </a:xfrm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FFA4AB1-62E1-C546-972E-5B19CB2F2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3214" y="6534440"/>
            <a:ext cx="552714" cy="263635"/>
          </a:xfrm>
        </p:spPr>
        <p:txBody>
          <a:bodyPr/>
          <a:lstStyle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fld id="{5540226C-A0C6-E647-BD0F-6D1352D951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052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pos="50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61FD879-F939-4D4F-9C84-316706DEC0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56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pos="50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4B489E-258F-CC4A-ADF7-21765105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498E3-6F8F-7946-A543-1BF6F7FF7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C17D0-73ED-D241-9462-DD4B4819D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5970E-0AF6-8E48-AD78-0C9F03D644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F3A02-EC28-4449-9907-75305C8C1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0226C-A0C6-E647-BD0F-6D1352D95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5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3" r:id="rId4"/>
    <p:sldLayoutId id="2147483662" r:id="rId5"/>
    <p:sldLayoutId id="2147483668" r:id="rId6"/>
    <p:sldLayoutId id="2147483661" r:id="rId7"/>
    <p:sldLayoutId id="2147483666" r:id="rId8"/>
    <p:sldLayoutId id="2147483667" r:id="rId9"/>
    <p:sldLayoutId id="2147483651" r:id="rId10"/>
    <p:sldLayoutId id="2147483664" r:id="rId11"/>
    <p:sldLayoutId id="2147483665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accent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96888" indent="-484188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chemeClr val="accent2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496888" indent="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55663" indent="-331788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855663" indent="-3175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chemeClr val="accent1"/>
        </a:buClr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inder.ces.uc.p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3.svg"/><Relationship Id="rId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svg"/><Relationship Id="rId3" Type="http://schemas.openxmlformats.org/officeDocument/2006/relationships/image" Target="../media/image45.svg"/><Relationship Id="rId7" Type="http://schemas.openxmlformats.org/officeDocument/2006/relationships/image" Target="../media/image6.svg"/><Relationship Id="rId12" Type="http://schemas.openxmlformats.org/officeDocument/2006/relationships/image" Target="../media/image52.png"/><Relationship Id="rId17" Type="http://schemas.openxmlformats.org/officeDocument/2006/relationships/image" Target="../media/image43.svg"/><Relationship Id="rId2" Type="http://schemas.openxmlformats.org/officeDocument/2006/relationships/image" Target="../media/image44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51.svg"/><Relationship Id="rId5" Type="http://schemas.openxmlformats.org/officeDocument/2006/relationships/image" Target="../media/image47.svg"/><Relationship Id="rId15" Type="http://schemas.openxmlformats.org/officeDocument/2006/relationships/image" Target="../media/image55.svg"/><Relationship Id="rId10" Type="http://schemas.openxmlformats.org/officeDocument/2006/relationships/image" Target="../media/image50.png"/><Relationship Id="rId4" Type="http://schemas.openxmlformats.org/officeDocument/2006/relationships/image" Target="../media/image46.png"/><Relationship Id="rId9" Type="http://schemas.openxmlformats.org/officeDocument/2006/relationships/image" Target="../media/image49.svg"/><Relationship Id="rId14" Type="http://schemas.openxmlformats.org/officeDocument/2006/relationships/image" Target="../media/image5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3B09D8-485B-6547-8A90-F5C10D0F46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is an example of cover slide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5A83AA6-83B8-AB40-BAE4-9CEE681DDD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Subtitle. We have two cover options, this one does not have an image.</a:t>
            </a:r>
          </a:p>
        </p:txBody>
      </p:sp>
    </p:spTree>
    <p:extLst>
      <p:ext uri="{BB962C8B-B14F-4D97-AF65-F5344CB8AC3E}">
        <p14:creationId xmlns:p14="http://schemas.microsoft.com/office/powerpoint/2010/main" val="934159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6589B7-154A-6C47-9887-7FD58198A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9898" y="6534440"/>
            <a:ext cx="619399" cy="263635"/>
          </a:xfrm>
        </p:spPr>
        <p:txBody>
          <a:bodyPr/>
          <a:lstStyle/>
          <a:p>
            <a:fld id="{5540226C-A0C6-E647-BD0F-6D1352D95190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Placeholder 6" descr="A couple of boys riding skateboards&#10;&#10;Description automatically generated with low confidence">
            <a:extLst>
              <a:ext uri="{FF2B5EF4-FFF2-40B4-BE49-F238E27FC236}">
                <a16:creationId xmlns:a16="http://schemas.microsoft.com/office/drawing/2014/main" id="{BD600FD4-FD7A-5242-8B4E-09841E3E1C7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1255" b="1255"/>
          <a:stretch>
            <a:fillRect/>
          </a:stretch>
        </p:blipFill>
        <p:spPr/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5357D3-2618-754A-9F98-85C7FC4350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Image and caption slide</a:t>
            </a:r>
          </a:p>
        </p:txBody>
      </p:sp>
    </p:spTree>
    <p:extLst>
      <p:ext uri="{BB962C8B-B14F-4D97-AF65-F5344CB8AC3E}">
        <p14:creationId xmlns:p14="http://schemas.microsoft.com/office/powerpoint/2010/main" val="2833376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C00ACD-F620-CB4B-9DA4-198CB4CF3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9898" y="6534440"/>
            <a:ext cx="619399" cy="263635"/>
          </a:xfrm>
        </p:spPr>
        <p:txBody>
          <a:bodyPr/>
          <a:lstStyle/>
          <a:p>
            <a:fld id="{5540226C-A0C6-E647-BD0F-6D1352D9519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Placeholder 6" descr="A couple of boys riding skateboards&#10;&#10;Description automatically generated with low confidence">
            <a:extLst>
              <a:ext uri="{FF2B5EF4-FFF2-40B4-BE49-F238E27FC236}">
                <a16:creationId xmlns:a16="http://schemas.microsoft.com/office/drawing/2014/main" id="{06B9423B-AFD7-CB44-87AB-E1464D6C3D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1255" b="1255"/>
          <a:stretch>
            <a:fillRect/>
          </a:stretch>
        </p:blipFill>
        <p:spPr/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1999F-2534-2C42-A6AB-D55EC36664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Image and caption layout with white background</a:t>
            </a:r>
          </a:p>
        </p:txBody>
      </p:sp>
    </p:spTree>
    <p:extLst>
      <p:ext uri="{BB962C8B-B14F-4D97-AF65-F5344CB8AC3E}">
        <p14:creationId xmlns:p14="http://schemas.microsoft.com/office/powerpoint/2010/main" val="3775841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couple of boys riding skateboards&#10;&#10;Description automatically generated with low confidence">
            <a:extLst>
              <a:ext uri="{FF2B5EF4-FFF2-40B4-BE49-F238E27FC236}">
                <a16:creationId xmlns:a16="http://schemas.microsoft.com/office/drawing/2014/main" id="{97C1978D-D8E3-734A-90B4-EBEB224C2F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7813" b="78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47612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A3811-62DB-1348-8E60-AE1CEB432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example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70526B-DDA8-DA4D-BE55-0BD1808441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11391"/>
              </p:ext>
            </p:extLst>
          </p:nvPr>
        </p:nvGraphicFramePr>
        <p:xfrm>
          <a:off x="803274" y="1399309"/>
          <a:ext cx="11006023" cy="4933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69BFE-696D-C240-ACCA-83B93A09B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226C-A0C6-E647-BD0F-6D1352D9519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45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2AB04-BB3E-E642-B9FD-3F7DFF363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 chart example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998C1D-5295-AD44-8EE3-18872FABF4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330384"/>
              </p:ext>
            </p:extLst>
          </p:nvPr>
        </p:nvGraphicFramePr>
        <p:xfrm>
          <a:off x="803275" y="1399309"/>
          <a:ext cx="8617811" cy="4933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C859A5-4C7B-794F-9755-66E354FBC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226C-A0C6-E647-BD0F-6D1352D9519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482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B5248-DB2E-E447-963F-61B13AF2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example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4910AB9-53A2-D24F-98EB-0801D0C13F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991659"/>
              </p:ext>
            </p:extLst>
          </p:nvPr>
        </p:nvGraphicFramePr>
        <p:xfrm>
          <a:off x="974730" y="1778695"/>
          <a:ext cx="8446356" cy="394477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223178">
                  <a:extLst>
                    <a:ext uri="{9D8B030D-6E8A-4147-A177-3AD203B41FA5}">
                      <a16:colId xmlns:a16="http://schemas.microsoft.com/office/drawing/2014/main" val="2289985079"/>
                    </a:ext>
                  </a:extLst>
                </a:gridCol>
                <a:gridCol w="4223178">
                  <a:extLst>
                    <a:ext uri="{9D8B030D-6E8A-4147-A177-3AD203B41FA5}">
                      <a16:colId xmlns:a16="http://schemas.microsoft.com/office/drawing/2014/main" val="263578496"/>
                    </a:ext>
                  </a:extLst>
                </a:gridCol>
              </a:tblGrid>
              <a:tr h="657462">
                <a:tc>
                  <a:txBody>
                    <a:bodyPr/>
                    <a:lstStyle/>
                    <a:p>
                      <a:r>
                        <a:rPr lang="en-US" sz="2400" dirty="0">
                          <a:ln>
                            <a:noFill/>
                          </a:ln>
                        </a:rPr>
                        <a:t>Title Row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n>
                            <a:noFill/>
                          </a:ln>
                        </a:rPr>
                        <a:t>Price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914367"/>
                  </a:ext>
                </a:extLst>
              </a:tr>
              <a:tr h="657462">
                <a:tc>
                  <a:txBody>
                    <a:bodyPr/>
                    <a:lstStyle/>
                    <a:p>
                      <a:r>
                        <a:rPr lang="en-US" sz="2000" b="1" dirty="0">
                          <a:ln>
                            <a:noFill/>
                          </a:ln>
                        </a:rPr>
                        <a:t>Content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ln>
                            <a:noFill/>
                          </a:ln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818969"/>
                  </a:ext>
                </a:extLst>
              </a:tr>
              <a:tr h="657462">
                <a:tc>
                  <a:txBody>
                    <a:bodyPr/>
                    <a:lstStyle/>
                    <a:p>
                      <a:r>
                        <a:rPr lang="en-US" sz="2000" b="1" dirty="0">
                          <a:ln>
                            <a:noFill/>
                          </a:ln>
                        </a:rPr>
                        <a:t>Content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ln>
                            <a:noFill/>
                          </a:ln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9881969"/>
                  </a:ext>
                </a:extLst>
              </a:tr>
              <a:tr h="657462">
                <a:tc>
                  <a:txBody>
                    <a:bodyPr/>
                    <a:lstStyle/>
                    <a:p>
                      <a:r>
                        <a:rPr lang="en-US" sz="2000" b="1" dirty="0">
                          <a:ln>
                            <a:noFill/>
                          </a:ln>
                        </a:rPr>
                        <a:t>Content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ln>
                            <a:noFill/>
                          </a:ln>
                        </a:rPr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262616"/>
                  </a:ext>
                </a:extLst>
              </a:tr>
              <a:tr h="657462">
                <a:tc>
                  <a:txBody>
                    <a:bodyPr/>
                    <a:lstStyle/>
                    <a:p>
                      <a:r>
                        <a:rPr lang="en-US" sz="2000" b="1" dirty="0">
                          <a:ln>
                            <a:noFill/>
                          </a:ln>
                        </a:rPr>
                        <a:t>Content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ln>
                            <a:noFill/>
                          </a:ln>
                        </a:rPr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584348"/>
                  </a:ext>
                </a:extLst>
              </a:tr>
              <a:tr h="657462">
                <a:tc>
                  <a:txBody>
                    <a:bodyPr/>
                    <a:lstStyle/>
                    <a:p>
                      <a:r>
                        <a:rPr lang="en-US" sz="2000" b="1" dirty="0">
                          <a:ln>
                            <a:noFill/>
                          </a:ln>
                        </a:rPr>
                        <a:t>Content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ln>
                            <a:noFill/>
                          </a:ln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8880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E3C950-D9F0-334B-8496-21DFDB7F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226C-A0C6-E647-BD0F-6D1352D9519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97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30BA6EF-2CD6-6E46-9129-CE89450F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186A51-D354-8B44-B4AF-45B8FC5308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Name Surname</a:t>
            </a:r>
          </a:p>
          <a:p>
            <a:r>
              <a:rPr lang="en-US" dirty="0"/>
              <a:t>Position</a:t>
            </a:r>
          </a:p>
          <a:p>
            <a:r>
              <a:rPr lang="en-US" dirty="0" err="1"/>
              <a:t>name.surname@email.com</a:t>
            </a:r>
            <a:endParaRPr lang="en-US" dirty="0"/>
          </a:p>
          <a:p>
            <a:r>
              <a:rPr lang="en-US" b="1" dirty="0">
                <a:hlinkClick r:id="rId3"/>
              </a:rPr>
              <a:t>kinder.ces.uc.pt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999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0A7C-E098-E74A-9CAD-E2787AF3B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tips on creating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7800D-1D7C-BF43-A81A-4FCFFA6376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21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34E6-3E84-3646-B8B5-937EFFC8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create a new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D3162-1627-B14D-A37F-067F07D4B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578696"/>
            <a:ext cx="4936044" cy="4647006"/>
          </a:xfrm>
        </p:spPr>
        <p:txBody>
          <a:bodyPr/>
          <a:lstStyle/>
          <a:p>
            <a:pPr lvl="1"/>
            <a:r>
              <a:rPr lang="en-US" dirty="0"/>
              <a:t>When creating a new slide, choose New Slide on the top bar and then select the slide layout you want from the options. </a:t>
            </a:r>
          </a:p>
          <a:p>
            <a:pPr lvl="1"/>
            <a:r>
              <a:rPr lang="en-US" dirty="0"/>
              <a:t>You can also change an existing slide by selecting a new layout from the layout panel.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CAECA-2C3F-514A-B652-18D5EDCFA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226C-A0C6-E647-BD0F-6D1352D95190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6A6699E-20F4-CB4C-A54B-F8EFF0B9E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78696"/>
            <a:ext cx="5502361" cy="443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5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6C674-49A5-CE41-9F58-E50B39538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change the text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BD36A-8A27-744D-B859-4C0F0511A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578697"/>
            <a:ext cx="8617812" cy="2218604"/>
          </a:xfrm>
        </p:spPr>
        <p:txBody>
          <a:bodyPr/>
          <a:lstStyle/>
          <a:p>
            <a:pPr lvl="1"/>
            <a:r>
              <a:rPr lang="en-US" dirty="0"/>
              <a:t>To change the text level just click on the </a:t>
            </a:r>
            <a:r>
              <a:rPr lang="en-US" b="1" dirty="0"/>
              <a:t>Ident more </a:t>
            </a:r>
            <a:r>
              <a:rPr lang="en-US" dirty="0"/>
              <a:t>/ </a:t>
            </a:r>
            <a:r>
              <a:rPr lang="en-US" b="1" dirty="0"/>
              <a:t>Ident less </a:t>
            </a:r>
            <a:r>
              <a:rPr lang="en-US" dirty="0"/>
              <a:t>buttons. </a:t>
            </a:r>
          </a:p>
          <a:p>
            <a:pPr lvl="1"/>
            <a:r>
              <a:rPr lang="en-US" dirty="0"/>
              <a:t>Avoid using the “</a:t>
            </a:r>
            <a:r>
              <a:rPr lang="en-US" b="1" dirty="0" err="1"/>
              <a:t>bulletpoints</a:t>
            </a:r>
            <a:r>
              <a:rPr lang="en-US" dirty="0"/>
              <a:t>” button, since it will change the bullet styles.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6D75E9-685C-3A4A-A27C-060EBF0C6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226C-A0C6-E647-BD0F-6D1352D95190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52CFD19C-903E-4A4E-90DB-D50261786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355" y="3797301"/>
            <a:ext cx="58801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02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C43334C-EF74-B743-9886-F7D89552C6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839F2D-16CD-DC4B-BF6E-895F59E915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is the second cover option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F1BA146-F2BA-714D-8D7D-1B36785A1A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This one allows you to add an image. Just click on the circle and select the picture.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055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8E46D-4E83-9440-83AB-88AF0EE97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F5147-6D9B-1942-A76D-16667AD41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6" y="1578696"/>
            <a:ext cx="6136144" cy="4598267"/>
          </a:xfrm>
        </p:spPr>
        <p:txBody>
          <a:bodyPr/>
          <a:lstStyle/>
          <a:p>
            <a:pPr lvl="1"/>
            <a:r>
              <a:rPr lang="en-US" dirty="0"/>
              <a:t>If you want to add more </a:t>
            </a:r>
            <a:r>
              <a:rPr lang="en-US" dirty="0" err="1"/>
              <a:t>colour</a:t>
            </a:r>
            <a:r>
              <a:rPr lang="en-US" dirty="0"/>
              <a:t> you can copy one or two Kinder graphics on next slide and paste to your presentation.</a:t>
            </a:r>
          </a:p>
          <a:p>
            <a:pPr lvl="1"/>
            <a:r>
              <a:rPr lang="en-US" dirty="0"/>
              <a:t>You can change the graphic </a:t>
            </a:r>
            <a:r>
              <a:rPr lang="en-US" dirty="0" err="1"/>
              <a:t>colour</a:t>
            </a:r>
            <a:r>
              <a:rPr lang="en-US" dirty="0"/>
              <a:t> using the </a:t>
            </a:r>
            <a:r>
              <a:rPr lang="en-US" b="1" dirty="0"/>
              <a:t>shape fill tool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Please use only the Kinder visual identity and theme </a:t>
            </a:r>
            <a:r>
              <a:rPr lang="en-US" dirty="0" err="1"/>
              <a:t>colours</a:t>
            </a:r>
            <a:r>
              <a:rPr lang="en-US" dirty="0"/>
              <a:t>. For more info see </a:t>
            </a:r>
            <a:r>
              <a:rPr lang="en-US" dirty="0" err="1"/>
              <a:t>Kinder’s</a:t>
            </a:r>
            <a:r>
              <a:rPr lang="en-US" dirty="0"/>
              <a:t> Visual Identity Manual.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630D1-68F0-0D44-924A-6A3F256A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226C-A0C6-E647-BD0F-6D1352D95190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F2EA782-B07F-334E-A6F0-720694399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7692" y="1730640"/>
            <a:ext cx="2147189" cy="2147189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8BB39EB6-0638-4547-8662-4CCDD66436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65582" y="3673962"/>
            <a:ext cx="2613291" cy="170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766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5093DF-E39D-3947-AA4D-CC8EA9F3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226C-A0C6-E647-BD0F-6D1352D9519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1DAF726-4BC4-0D48-9B59-C4DFF6886B9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3850"/>
            <a:ext cx="8618538" cy="1074738"/>
          </a:xfrm>
        </p:spPr>
        <p:txBody>
          <a:bodyPr/>
          <a:lstStyle/>
          <a:p>
            <a:r>
              <a:rPr lang="en-US" dirty="0"/>
              <a:t>Here are the graphics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9FD341C-033F-E549-8AE4-CC3B72512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1237" y="3787095"/>
            <a:ext cx="1739900" cy="1905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98008B2B-88FF-B948-AF23-708F68FA43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11352" y="3554177"/>
            <a:ext cx="1415134" cy="283026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5A2887E8-D35F-004E-9A8C-9821489E5B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89698" y="3939495"/>
            <a:ext cx="1600200" cy="16002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EA14E73D-D1E5-C842-8C1B-69755E51FF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36460" y="3496638"/>
            <a:ext cx="2329058" cy="232905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42208D6C-3131-3044-8729-6297B3F0E2B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414557" y="1472552"/>
            <a:ext cx="3238500" cy="16129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9A34CCC8-FDEF-6943-9398-E1A0FCC085E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579270" y="1499183"/>
            <a:ext cx="1905000" cy="190500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ED93B8E7-3A05-0A42-B39D-360F88037D8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565516" y="5011262"/>
            <a:ext cx="1714500" cy="10541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3B39C7D-151C-AE49-94A2-B948B81DD66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653057" y="2108053"/>
            <a:ext cx="2260376" cy="147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568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ADB1-EC1B-5E45-A252-BB3236EF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add/change the footer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EC1B8-3374-344D-B074-BD11B7F1F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You can add information such as the presentation title, date, or copyright information in the footer of every slide.</a:t>
            </a:r>
          </a:p>
          <a:p>
            <a:pPr lvl="1"/>
            <a:r>
              <a:rPr lang="en-US" dirty="0"/>
              <a:t>Select </a:t>
            </a:r>
            <a:r>
              <a:rPr lang="en-US" b="1" dirty="0"/>
              <a:t>INSERT &gt; HEADER AND FOOTER </a:t>
            </a:r>
            <a:r>
              <a:rPr lang="en-US" dirty="0"/>
              <a:t>and check the Footer option, adding the text you want to display. You can also remove the slide number</a:t>
            </a:r>
          </a:p>
          <a:p>
            <a:pPr lvl="1"/>
            <a:r>
              <a:rPr lang="en-US" dirty="0"/>
              <a:t>Click </a:t>
            </a:r>
            <a:r>
              <a:rPr lang="en-US" b="1" dirty="0"/>
              <a:t>APPLY TO ALL </a:t>
            </a:r>
            <a:r>
              <a:rPr lang="en-US" dirty="0"/>
              <a:t>to apply the changes to all slides.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D6D83-053A-E646-B15A-F5F4EB3C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226C-A0C6-E647-BD0F-6D1352D9519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2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ouple of boys riding skateboards&#10;&#10;Description automatically generated with low confidence">
            <a:extLst>
              <a:ext uri="{FF2B5EF4-FFF2-40B4-BE49-F238E27FC236}">
                <a16:creationId xmlns:a16="http://schemas.microsoft.com/office/drawing/2014/main" id="{D9A1AE98-7397-3F4B-B9A6-B9616A31FA8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16676" r="16676"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D839F2D-16CD-DC4B-BF6E-895F59E915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goes here lorem ipsum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F1BA146-F2BA-714D-8D7D-1B36785A1A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Here is the subtitle. This shows an a picture example.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4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B666F9-F3D8-E44C-BE98-9F0DB1F62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 section header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D718C95-907B-214F-8EF1-9673DE322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612" y="4876006"/>
            <a:ext cx="5672168" cy="1500187"/>
          </a:xfrm>
        </p:spPr>
        <p:txBody>
          <a:bodyPr/>
          <a:lstStyle/>
          <a:p>
            <a:r>
              <a:rPr lang="en-US" dirty="0"/>
              <a:t>We have three section header options, with different shapes and colors, just to cheer things up.</a:t>
            </a:r>
          </a:p>
        </p:txBody>
      </p:sp>
    </p:spTree>
    <p:extLst>
      <p:ext uri="{BB962C8B-B14F-4D97-AF65-F5344CB8AC3E}">
        <p14:creationId xmlns:p14="http://schemas.microsoft.com/office/powerpoint/2010/main" val="768127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C8FAE8-004B-5A40-B9FC-4D3D82735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 section header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3FD1B-905B-3144-9BE4-C4F6338605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80480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C8FAE8-004B-5A40-B9FC-4D3D82735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Purple section header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3FD1B-905B-3144-9BE4-C4F6338605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Subtitle goes here.</a:t>
            </a:r>
          </a:p>
        </p:txBody>
      </p:sp>
    </p:spTree>
    <p:extLst>
      <p:ext uri="{BB962C8B-B14F-4D97-AF65-F5344CB8AC3E}">
        <p14:creationId xmlns:p14="http://schemas.microsoft.com/office/powerpoint/2010/main" val="858225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6C674-49A5-CE41-9F58-E50B39538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the content 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BD36A-8A27-744D-B859-4C0F0511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first text level. It does not has a bullet</a:t>
            </a:r>
          </a:p>
          <a:p>
            <a:pPr lvl="1"/>
            <a:r>
              <a:rPr lang="en-US" dirty="0"/>
              <a:t>But the second one has bullet.</a:t>
            </a:r>
          </a:p>
          <a:p>
            <a:pPr lvl="1"/>
            <a:r>
              <a:rPr lang="en-US" dirty="0"/>
              <a:t>You can add as many as you want.</a:t>
            </a:r>
          </a:p>
          <a:p>
            <a:pPr lvl="2"/>
            <a:r>
              <a:rPr lang="en-US" dirty="0"/>
              <a:t>There’s also a third level without bullets. This allows you to add idented text without bullets.</a:t>
            </a:r>
          </a:p>
          <a:p>
            <a:pPr lvl="3"/>
            <a:r>
              <a:rPr lang="en-US" dirty="0"/>
              <a:t>But the fourth level has bullets again</a:t>
            </a:r>
          </a:p>
          <a:p>
            <a:pPr lvl="4"/>
            <a:r>
              <a:rPr lang="en-US" dirty="0"/>
              <a:t>And the fifth has a different bullet</a:t>
            </a:r>
          </a:p>
          <a:p>
            <a:pPr lvl="1"/>
            <a:r>
              <a:rPr lang="en-US" dirty="0"/>
              <a:t>To change the text level just click on the </a:t>
            </a:r>
            <a:r>
              <a:rPr lang="en-US" b="1" dirty="0"/>
              <a:t>Ident more </a:t>
            </a:r>
            <a:r>
              <a:rPr lang="en-US" dirty="0"/>
              <a:t>/ </a:t>
            </a:r>
            <a:r>
              <a:rPr lang="en-US" b="1" dirty="0"/>
              <a:t>Ident less </a:t>
            </a:r>
            <a:r>
              <a:rPr lang="en-US" dirty="0"/>
              <a:t>buttons.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6D75E9-685C-3A4A-A27C-060EBF0C6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226C-A0C6-E647-BD0F-6D1352D9519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01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CD5E46D-2E9F-6744-A4D6-FBC473EC2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 two columns slide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3F7AB-0778-BA4B-9A38-F5531121E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or photos here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9414D-5EF6-9C4B-9B3C-FC04F2DB0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9898" y="6534440"/>
            <a:ext cx="619399" cy="263635"/>
          </a:xfrm>
        </p:spPr>
        <p:txBody>
          <a:bodyPr/>
          <a:lstStyle/>
          <a:p>
            <a:fld id="{5540226C-A0C6-E647-BD0F-6D1352D9519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8122A4B-B52C-0349-96EE-2C08039E762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Add text or photos here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r>
              <a:rPr lang="en-US" dirty="0"/>
              <a:t>Second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r>
              <a:rPr lang="en-US" dirty="0"/>
              <a:t>Fifth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58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5DADC-3141-6742-8D19-9C27BF5E1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only slide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E8D80-B946-5749-A497-7192161C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89898" y="6534440"/>
            <a:ext cx="619399" cy="263635"/>
          </a:xfrm>
        </p:spPr>
        <p:txBody>
          <a:bodyPr/>
          <a:lstStyle/>
          <a:p>
            <a:fld id="{5540226C-A0C6-E647-BD0F-6D1352D9519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981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inder">
      <a:dk1>
        <a:srgbClr val="5C5F61"/>
      </a:dk1>
      <a:lt1>
        <a:srgbClr val="FFFFFF"/>
      </a:lt1>
      <a:dk2>
        <a:srgbClr val="C4C6CA"/>
      </a:dk2>
      <a:lt2>
        <a:srgbClr val="E5E6E9"/>
      </a:lt2>
      <a:accent1>
        <a:srgbClr val="EE5238"/>
      </a:accent1>
      <a:accent2>
        <a:srgbClr val="937CBA"/>
      </a:accent2>
      <a:accent3>
        <a:srgbClr val="FBB513"/>
      </a:accent3>
      <a:accent4>
        <a:srgbClr val="68C397"/>
      </a:accent4>
      <a:accent5>
        <a:srgbClr val="79D0E1"/>
      </a:accent5>
      <a:accent6>
        <a:srgbClr val="FEE65D"/>
      </a:accent6>
      <a:hlink>
        <a:srgbClr val="EF5337"/>
      </a:hlink>
      <a:folHlink>
        <a:srgbClr val="C9463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3440</TotalTime>
  <Words>525</Words>
  <Application>Microsoft Macintosh PowerPoint</Application>
  <PresentationFormat>Widescreen</PresentationFormat>
  <Paragraphs>95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This is an example of cover slide</vt:lpstr>
      <vt:lpstr>This is the second cover option</vt:lpstr>
      <vt:lpstr>Title goes here lorem ipsum </vt:lpstr>
      <vt:lpstr>This is a section header</vt:lpstr>
      <vt:lpstr>Red section header</vt:lpstr>
      <vt:lpstr>Purple section header</vt:lpstr>
      <vt:lpstr>This is the content slide title</vt:lpstr>
      <vt:lpstr>This is a two columns slide</vt:lpstr>
      <vt:lpstr>Title only slide</vt:lpstr>
      <vt:lpstr>PowerPoint Presentation</vt:lpstr>
      <vt:lpstr>PowerPoint Presentation</vt:lpstr>
      <vt:lpstr>PowerPoint Presentation</vt:lpstr>
      <vt:lpstr>Chart example</vt:lpstr>
      <vt:lpstr>Pie chart example</vt:lpstr>
      <vt:lpstr>Table example</vt:lpstr>
      <vt:lpstr>Thank You!</vt:lpstr>
      <vt:lpstr>Quick tips on creating slides</vt:lpstr>
      <vt:lpstr>How to create a new slide</vt:lpstr>
      <vt:lpstr>How to change the text style</vt:lpstr>
      <vt:lpstr>Adding graphics</vt:lpstr>
      <vt:lpstr>Here are the graphics</vt:lpstr>
      <vt:lpstr>How to add/change the footer text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Sansão Simões</dc:creator>
  <cp:lastModifiedBy>Daniel Sansão Simões</cp:lastModifiedBy>
  <cp:revision>28</cp:revision>
  <dcterms:created xsi:type="dcterms:W3CDTF">2022-01-25T20:58:47Z</dcterms:created>
  <dcterms:modified xsi:type="dcterms:W3CDTF">2022-03-19T19:32:11Z</dcterms:modified>
</cp:coreProperties>
</file>